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DCE"/>
    <a:srgbClr val="54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93FE4-700B-4850-98CE-1D605B960C50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D7AAF-7DCE-452F-9691-FCFEE5779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3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6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3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3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0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4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9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29C6-A638-420D-9D86-7DD63971609C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8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28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22467" y="2540041"/>
            <a:ext cx="226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graphical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8B190B-0D1D-40BF-AF2B-F79424FCE5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60373" y="3269673"/>
            <a:ext cx="2446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outcomes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9209193-849A-4A34-823B-CFF385F6FC5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43432" y="3960092"/>
            <a:ext cx="2220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offspring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AB3D2C2-C8CA-4352-87D0-4F6FED59E4E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921733" y="4685574"/>
            <a:ext cx="2221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breeding</a:t>
            </a:r>
          </a:p>
        </p:txBody>
      </p:sp>
    </p:spTree>
    <p:extLst>
      <p:ext uri="{BB962C8B-B14F-4D97-AF65-F5344CB8AC3E}">
        <p14:creationId xmlns:p14="http://schemas.microsoft.com/office/powerpoint/2010/main" val="41344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56468" y="4016070"/>
            <a:ext cx="345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combination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8B190B-0D1D-40BF-AF2B-F79424FCE5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80983" y="4701316"/>
            <a:ext cx="1915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alleles</a:t>
            </a:r>
          </a:p>
        </p:txBody>
      </p:sp>
    </p:spTree>
    <p:extLst>
      <p:ext uri="{BB962C8B-B14F-4D97-AF65-F5344CB8AC3E}">
        <p14:creationId xmlns:p14="http://schemas.microsoft.com/office/powerpoint/2010/main" val="656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15477" y="4674834"/>
            <a:ext cx="345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appearance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8B190B-0D1D-40BF-AF2B-F79424FCE5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94516" y="4700383"/>
            <a:ext cx="255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genotype</a:t>
            </a:r>
          </a:p>
        </p:txBody>
      </p:sp>
    </p:spTree>
    <p:extLst>
      <p:ext uri="{BB962C8B-B14F-4D97-AF65-F5344CB8AC3E}">
        <p14:creationId xmlns:p14="http://schemas.microsoft.com/office/powerpoint/2010/main" val="35837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4541" y="4692023"/>
            <a:ext cx="345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effect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8B190B-0D1D-40BF-AF2B-F79424FCE5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76337" y="4710129"/>
            <a:ext cx="255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25510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983594" y="4021643"/>
            <a:ext cx="3789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only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8B190B-0D1D-40BF-AF2B-F79424FCE5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74193" y="5461431"/>
            <a:ext cx="255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identical</a:t>
            </a:r>
          </a:p>
        </p:txBody>
      </p:sp>
    </p:spTree>
    <p:extLst>
      <p:ext uri="{BB962C8B-B14F-4D97-AF65-F5344CB8AC3E}">
        <p14:creationId xmlns:p14="http://schemas.microsoft.com/office/powerpoint/2010/main" val="144952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41286" y="4723813"/>
            <a:ext cx="3789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alleles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8B190B-0D1D-40BF-AF2B-F79424FCE5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5173" y="5460013"/>
            <a:ext cx="255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37466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41286" y="4723813"/>
            <a:ext cx="3789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alleles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8B190B-0D1D-40BF-AF2B-F79424FCE5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5173" y="5460013"/>
            <a:ext cx="255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12529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16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Punnett Squares Doodle Notes</dc:title>
  <dc:creator>Tammy</dc:creator>
  <cp:lastModifiedBy>Shannon Joseph</cp:lastModifiedBy>
  <cp:revision>14</cp:revision>
  <dcterms:created xsi:type="dcterms:W3CDTF">2018-07-15T12:44:15Z</dcterms:created>
  <dcterms:modified xsi:type="dcterms:W3CDTF">2019-01-04T18:21:10Z</dcterms:modified>
</cp:coreProperties>
</file>