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3" r:id="rId3"/>
    <p:sldId id="284" r:id="rId4"/>
    <p:sldId id="263" r:id="rId5"/>
    <p:sldId id="286" r:id="rId6"/>
    <p:sldId id="264" r:id="rId7"/>
    <p:sldId id="297" r:id="rId8"/>
    <p:sldId id="265" r:id="rId9"/>
    <p:sldId id="298" r:id="rId10"/>
    <p:sldId id="276" r:id="rId11"/>
    <p:sldId id="266" r:id="rId12"/>
    <p:sldId id="277" r:id="rId13"/>
    <p:sldId id="299" r:id="rId14"/>
    <p:sldId id="267" r:id="rId15"/>
    <p:sldId id="278" r:id="rId16"/>
    <p:sldId id="300" r:id="rId17"/>
    <p:sldId id="268" r:id="rId18"/>
    <p:sldId id="301" r:id="rId19"/>
    <p:sldId id="269" r:id="rId20"/>
    <p:sldId id="302" r:id="rId21"/>
    <p:sldId id="270" r:id="rId22"/>
    <p:sldId id="303" r:id="rId23"/>
    <p:sldId id="271" r:id="rId24"/>
    <p:sldId id="304" r:id="rId25"/>
    <p:sldId id="272" r:id="rId26"/>
    <p:sldId id="305" r:id="rId27"/>
    <p:sldId id="306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322" autoAdjust="0"/>
  </p:normalViewPr>
  <p:slideViewPr>
    <p:cSldViewPr>
      <p:cViewPr>
        <p:scale>
          <a:sx n="77" d="100"/>
          <a:sy n="77" d="100"/>
        </p:scale>
        <p:origin x="9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1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4EB6AD-FDA0-471F-BB5A-819DEEFBB3B9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9957F8-8EAB-4607-B626-65EF2F15F0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inesmith\AppData\Local\Microsoft\Windows\Temporary Internet Files\Content.IE5\SDYXR8IT\HumanBod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4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ainesmith\AppData\Local\Microsoft\Windows\Temporary Internet Files\Content.IE5\RKSZ5U3V\42_05MammalCirculatorySys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Digestive System</a:t>
            </a:r>
            <a:r>
              <a:rPr lang="en-US" dirty="0"/>
              <a:t> -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organ system that breaks down food and absorbs nutrients and eliminates </a:t>
            </a:r>
            <a:r>
              <a:rPr lang="en-US" u="sng" dirty="0"/>
              <a:t>solid</a:t>
            </a:r>
            <a:r>
              <a:rPr lang="en-US" dirty="0"/>
              <a:t> wastes </a:t>
            </a:r>
            <a:r>
              <a:rPr lang="en-US" dirty="0" smtClean="0"/>
              <a:t>(        only! Urine comes from the excretory system)</a:t>
            </a:r>
          </a:p>
          <a:p>
            <a:r>
              <a:rPr lang="en-US" dirty="0" smtClean="0"/>
              <a:t>(</a:t>
            </a:r>
            <a:r>
              <a:rPr lang="en-US" dirty="0"/>
              <a:t>small intestine, large intestine, stomach, pancreas, epiglottis, liver, esophagus, rectum, anus)</a:t>
            </a:r>
          </a:p>
          <a:p>
            <a:endParaRPr lang="en-US" dirty="0"/>
          </a:p>
        </p:txBody>
      </p:sp>
      <p:sp>
        <p:nvSpPr>
          <p:cNvPr id="2" name="AutoShape 2" descr="Image result for poop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oop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1" y="1905000"/>
            <a:ext cx="543696" cy="5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2013-02-26_1524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22946" t="22137" r="41808" b="26843"/>
          <a:stretch>
            <a:fillRect/>
          </a:stretch>
        </p:blipFill>
        <p:spPr>
          <a:xfrm>
            <a:off x="-81408" y="0"/>
            <a:ext cx="924348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686" y="228600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910748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7953" y="1310548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ESOPHAGUS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8090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6660" y="3105396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STOMACH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132" y="3609303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GALL BLADDER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1671" y="5386517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RECTUM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8090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21" y="4258199"/>
            <a:ext cx="2435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 INTESTINE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5663" y="4581365"/>
            <a:ext cx="2587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INTESTINE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340" y="6350001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8090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954" y="3750368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PANCREAS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985" y="5557456"/>
            <a:ext cx="213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7432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digestive </a:t>
            </a:r>
            <a:r>
              <a:rPr lang="en-US" sz="3200" dirty="0" smtClean="0">
                <a:solidFill>
                  <a:srgbClr val="7030A0"/>
                </a:solidFill>
              </a:rPr>
              <a:t>system interacts with other systems: </a:t>
            </a:r>
          </a:p>
          <a:p>
            <a:r>
              <a:rPr lang="en-US" dirty="0" smtClean="0"/>
              <a:t>Circulatory System: picks up </a:t>
            </a:r>
            <a:r>
              <a:rPr lang="en-US" u="sng" dirty="0" smtClean="0"/>
              <a:t>nutrients</a:t>
            </a:r>
            <a:r>
              <a:rPr lang="en-US" dirty="0" smtClean="0"/>
              <a:t> and distributes them to all cells in the body.</a:t>
            </a:r>
          </a:p>
          <a:p>
            <a:r>
              <a:rPr lang="en-US" dirty="0" smtClean="0"/>
              <a:t>All other systems use nutrients provided by the digestive system to carry out cellular functions.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44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Respiratory System</a:t>
            </a:r>
            <a:r>
              <a:rPr lang="en-US" dirty="0"/>
              <a:t> - An organ system that takes in oxygen and eliminates carbon dioxide </a:t>
            </a:r>
            <a:r>
              <a:rPr lang="en-US" dirty="0" smtClean="0"/>
              <a:t> (</a:t>
            </a:r>
            <a:r>
              <a:rPr lang="en-US" dirty="0"/>
              <a:t>lungs, bronchioles, bronchi, trachea, alveoli</a:t>
            </a:r>
            <a:r>
              <a:rPr lang="en-US" dirty="0" smtClean="0"/>
              <a:t>)</a:t>
            </a:r>
          </a:p>
          <a:p>
            <a:r>
              <a:rPr lang="en-US" dirty="0"/>
              <a:t>Why does smoking shorten your </a:t>
            </a:r>
            <a:r>
              <a:rPr lang="en-US" dirty="0" smtClean="0"/>
              <a:t>life?</a:t>
            </a:r>
          </a:p>
          <a:p>
            <a:pPr lvl="1"/>
            <a:r>
              <a:rPr lang="en-US" dirty="0" smtClean="0"/>
              <a:t>Smoking </a:t>
            </a:r>
            <a:r>
              <a:rPr lang="en-US" dirty="0"/>
              <a:t>shortens life span by at least 10 years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 Lung cancer is the most common form of cancer caused by smoking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Cigarette smoke contains many chemicals that interfere with the body's method of filtering air and cleaning out the lungs.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smoke irritates the lungs and leads to overproduction of </a:t>
            </a:r>
            <a:r>
              <a:rPr lang="en-US" dirty="0" smtClean="0"/>
              <a:t>mucus</a:t>
            </a:r>
          </a:p>
          <a:p>
            <a:r>
              <a:rPr lang="en-US" dirty="0" smtClean="0"/>
              <a:t>Why </a:t>
            </a:r>
            <a:r>
              <a:rPr lang="en-US" dirty="0"/>
              <a:t>do you perform CPR on an unresponsive </a:t>
            </a:r>
            <a:r>
              <a:rPr lang="en-US" dirty="0" smtClean="0"/>
              <a:t>patient?</a:t>
            </a:r>
          </a:p>
          <a:p>
            <a:pPr lvl="1"/>
            <a:r>
              <a:rPr lang="en-US" dirty="0" smtClean="0"/>
              <a:t>CPR helps </a:t>
            </a:r>
            <a:r>
              <a:rPr lang="en-US" dirty="0"/>
              <a:t>keep oxygen-rich blood flowing to the victim's body.</a:t>
            </a:r>
          </a:p>
          <a:p>
            <a:r>
              <a:rPr lang="en-US" dirty="0"/>
              <a:t>Why is it a bad idea to see how long you can hold your breath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Depriving oxygen from your body stops cellular respiration, oxygen is essential to all cells in your body.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inesmith\AppData\Local\Microsoft\Windows\Temporary Internet Files\Content.IE5\SU0T3T00\respira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5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respiratory </a:t>
            </a:r>
            <a:r>
              <a:rPr lang="en-US" sz="3200" dirty="0" smtClean="0">
                <a:solidFill>
                  <a:srgbClr val="7030A0"/>
                </a:solidFill>
              </a:rPr>
              <a:t>system interacts with other systems: </a:t>
            </a:r>
          </a:p>
          <a:p>
            <a:r>
              <a:rPr lang="en-US" dirty="0" smtClean="0"/>
              <a:t>Circulatory System: picks up </a:t>
            </a:r>
            <a:r>
              <a:rPr lang="en-US" u="sng" dirty="0" smtClean="0"/>
              <a:t>oxygen </a:t>
            </a:r>
            <a:r>
              <a:rPr lang="en-US" dirty="0" smtClean="0"/>
              <a:t>and distributes it to all cells in the body and then picks up the </a:t>
            </a:r>
            <a:r>
              <a:rPr lang="en-US" u="sng" dirty="0" smtClean="0"/>
              <a:t>carbon dioxide </a:t>
            </a:r>
            <a:r>
              <a:rPr lang="en-US" dirty="0" smtClean="0"/>
              <a:t>waste from cells to be removed from the body by the respiratory system.</a:t>
            </a:r>
          </a:p>
          <a:p>
            <a:r>
              <a:rPr lang="en-US" dirty="0" smtClean="0"/>
              <a:t>All cells in the body need oxygen to survive.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28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Nervous System</a:t>
            </a:r>
            <a:r>
              <a:rPr lang="en-US" dirty="0"/>
              <a:t> - An organ system that detects information from the environment and controls body functions (brain, </a:t>
            </a:r>
            <a:r>
              <a:rPr lang="en-US" dirty="0" smtClean="0"/>
              <a:t>spine, </a:t>
            </a:r>
            <a:r>
              <a:rPr lang="en-US" dirty="0"/>
              <a:t>autonomic nervous system, central nervous system</a:t>
            </a:r>
            <a:r>
              <a:rPr lang="en-US" dirty="0" smtClean="0"/>
              <a:t>,</a:t>
            </a:r>
          </a:p>
          <a:p>
            <a:r>
              <a:rPr lang="en-US" dirty="0"/>
              <a:t>The nervous system controls body processes by using electrical impulses via a network of nerves.</a:t>
            </a:r>
          </a:p>
          <a:p>
            <a:endParaRPr lang="en-US" dirty="0"/>
          </a:p>
        </p:txBody>
      </p:sp>
      <p:pic>
        <p:nvPicPr>
          <p:cNvPr id="4" name="Picture 4" descr="C:\Users\lainesmith\AppData\Local\Microsoft\Windows\Temporary Internet Files\Content.IE5\SDYXR8IT\6186786263_1af172185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008312" cy="25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lainesmith\AppData\Local\Microsoft\Windows\Temporary Internet Files\Content.IE5\9CGB3WU3\nervous_system_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6941"/>
            <a:ext cx="29622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3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nervous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Skeletal system: protects the brain and spinal cord</a:t>
            </a:r>
          </a:p>
          <a:p>
            <a:r>
              <a:rPr lang="en-US" dirty="0" smtClean="0"/>
              <a:t>Muscular system: protects the nerves which send impulses down to the body from the brain</a:t>
            </a:r>
          </a:p>
          <a:p>
            <a:r>
              <a:rPr lang="en-US" dirty="0" smtClean="0"/>
              <a:t>Controls all of the functions of every other system in the body</a:t>
            </a:r>
          </a:p>
          <a:p>
            <a:r>
              <a:rPr lang="en-US" dirty="0" smtClean="0"/>
              <a:t>Maintains homeostasis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16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5007"/>
            <a:ext cx="8183880" cy="4187952"/>
          </a:xfrm>
        </p:spPr>
        <p:txBody>
          <a:bodyPr/>
          <a:lstStyle/>
          <a:p>
            <a:r>
              <a:rPr lang="en-US" b="1" dirty="0" smtClean="0"/>
              <a:t>Excretory (Urinary) </a:t>
            </a:r>
            <a:r>
              <a:rPr lang="en-US" b="1" dirty="0"/>
              <a:t>System</a:t>
            </a:r>
            <a:r>
              <a:rPr lang="en-US" dirty="0"/>
              <a:t> - an organ system that </a:t>
            </a:r>
            <a:r>
              <a:rPr lang="en-US" b="1" u="sng" dirty="0"/>
              <a:t>removes liquid wastes </a:t>
            </a:r>
            <a:r>
              <a:rPr lang="en-US" b="1" u="sng" dirty="0" smtClean="0"/>
              <a:t>(urine) </a:t>
            </a:r>
            <a:r>
              <a:rPr lang="en-US" dirty="0" smtClean="0"/>
              <a:t>(kidney</a:t>
            </a:r>
            <a:r>
              <a:rPr lang="en-US" dirty="0"/>
              <a:t>, nephron, ureter, urethra, </a:t>
            </a:r>
            <a:r>
              <a:rPr lang="en-US" dirty="0" err="1" smtClean="0"/>
              <a:t>urinanry</a:t>
            </a:r>
            <a:r>
              <a:rPr lang="en-US" dirty="0" smtClean="0"/>
              <a:t> bladder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220" name="Picture 4" descr="C:\Users\lainesmith\AppData\Local\Microsoft\Windows\Temporary Internet Files\Content.IE5\RKSZ5U3V\kidney_uret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895600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8444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Homeostasis</a:t>
            </a:r>
            <a:r>
              <a:rPr lang="en-US" dirty="0"/>
              <a:t> -  The body's ability to </a:t>
            </a:r>
            <a:r>
              <a:rPr lang="en-US" b="1" u="sng" dirty="0"/>
              <a:t>maintain an internal balance</a:t>
            </a:r>
            <a:r>
              <a:rPr lang="en-US" dirty="0"/>
              <a:t> despite changes in the external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Body </a:t>
            </a:r>
            <a:r>
              <a:rPr lang="en-US" dirty="0"/>
              <a:t>systems work together in maintaining a </a:t>
            </a:r>
            <a:r>
              <a:rPr lang="en-US" b="1" u="sng" dirty="0"/>
              <a:t>constant </a:t>
            </a:r>
            <a:r>
              <a:rPr lang="en-US" dirty="0"/>
              <a:t>internal environment. When the balance is disrupted, the body systems may not function properly and human health can suffer. </a:t>
            </a:r>
          </a:p>
          <a:p>
            <a:endParaRPr lang="en-US" dirty="0"/>
          </a:p>
        </p:txBody>
      </p:sp>
      <p:pic>
        <p:nvPicPr>
          <p:cNvPr id="4" name="Picture 2" descr="Image result for maintaining homeos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701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0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excretory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Circulatory: brings blood to be filtered through the kidneys to remove cellular waste from all other systems</a:t>
            </a:r>
          </a:p>
          <a:p>
            <a:r>
              <a:rPr lang="en-US" dirty="0" smtClean="0"/>
              <a:t>Skeletal system: protects the kidneys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00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Endocrine System</a:t>
            </a:r>
            <a:r>
              <a:rPr lang="en-US" dirty="0"/>
              <a:t> - An organ system that controls many body processes  by means of chemicals called </a:t>
            </a:r>
            <a:r>
              <a:rPr lang="en-US" dirty="0" smtClean="0"/>
              <a:t>hormones</a:t>
            </a:r>
          </a:p>
          <a:p>
            <a:r>
              <a:rPr lang="en-US" dirty="0"/>
              <a:t>The endocrine system uses chemical messages called hormones, which are released into the blood and regulate many bodily processes</a:t>
            </a:r>
          </a:p>
          <a:p>
            <a:endParaRPr lang="en-US" dirty="0"/>
          </a:p>
        </p:txBody>
      </p:sp>
      <p:pic>
        <p:nvPicPr>
          <p:cNvPr id="4" name="Picture 3" descr="C:\Users\lainesmith\AppData\Local\Microsoft\Windows\Temporary Internet Files\Content.IE5\RKSZ5U3V\endocrine-syste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65216"/>
            <a:ext cx="4426544" cy="34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0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endocrine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Circulatory system: brings </a:t>
            </a:r>
            <a:r>
              <a:rPr lang="en-US" u="sng" dirty="0" smtClean="0"/>
              <a:t>hormones</a:t>
            </a:r>
            <a:r>
              <a:rPr lang="en-US" dirty="0" smtClean="0"/>
              <a:t> to different parts of the body to maintain homeostasis</a:t>
            </a:r>
          </a:p>
          <a:p>
            <a:r>
              <a:rPr lang="en-US" dirty="0" smtClean="0"/>
              <a:t>Reproductive system: reproductive hormones (testosterone and estrogen) are released by the endocrine system.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62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Reproductive System</a:t>
            </a:r>
            <a:r>
              <a:rPr lang="en-US" dirty="0"/>
              <a:t> - An organ system that produces male and female sex cells and creates more of its kind (egg, ovaries, testes, sperm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6" descr="C:\Users\lainesmith\AppData\Local\Microsoft\Windows\Temporary Internet Files\Content.IE5\RKSZ5U3V\1280px-Endocrine_reproductive_system_e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53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4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reproductive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Endocrine system: secretes reproductive hormones (testosterone and estrogen)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Circulatory system: distributes reproductive hormones in the body</a:t>
            </a:r>
          </a:p>
        </p:txBody>
      </p:sp>
    </p:spTree>
    <p:extLst>
      <p:ext uri="{BB962C8B-B14F-4D97-AF65-F5344CB8AC3E}">
        <p14:creationId xmlns:p14="http://schemas.microsoft.com/office/powerpoint/2010/main" val="327462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r>
              <a:rPr lang="en-US" b="1" dirty="0"/>
              <a:t>Immune System</a:t>
            </a:r>
            <a:r>
              <a:rPr lang="en-US" dirty="0"/>
              <a:t> - An organ system that protects </a:t>
            </a:r>
            <a:r>
              <a:rPr lang="en-US" dirty="0" smtClean="0"/>
              <a:t>our cells </a:t>
            </a:r>
            <a:r>
              <a:rPr lang="en-US" dirty="0"/>
              <a:t>from microscopic invaders </a:t>
            </a:r>
            <a:r>
              <a:rPr lang="en-US" dirty="0" smtClean="0"/>
              <a:t>like bacteria and viruses (white </a:t>
            </a:r>
            <a:r>
              <a:rPr lang="en-US" dirty="0"/>
              <a:t>blood cells, t-cells, b-cells, </a:t>
            </a:r>
            <a:r>
              <a:rPr lang="en-US" dirty="0" smtClean="0"/>
              <a:t>lymphocytes</a:t>
            </a:r>
            <a:r>
              <a:rPr lang="en-US" dirty="0"/>
              <a:t> </a:t>
            </a:r>
            <a:r>
              <a:rPr lang="en-US" dirty="0" smtClean="0"/>
              <a:t>all help fight off bacteria and viruses)</a:t>
            </a:r>
          </a:p>
          <a:p>
            <a:r>
              <a:rPr lang="en-US" dirty="0"/>
              <a:t>The immune system </a:t>
            </a:r>
            <a:r>
              <a:rPr lang="en-US" dirty="0" smtClean="0"/>
              <a:t>keeps us healthy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:\Users\lainesmith\AppData\Local\Microsoft\Windows\Temporary Internet Files\Content.IE5\RKSZ5U3V\immune2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43478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9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immune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Circulatory: carries white blood cells, and t-cells around the body to fight off microscopic invaders (bacteria and viruses)</a:t>
            </a:r>
          </a:p>
          <a:p>
            <a:r>
              <a:rPr lang="en-US" dirty="0" smtClean="0"/>
              <a:t>Protects all other cells in all systems by attacking bacteria and viruses.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62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Integumentary System: </a:t>
            </a:r>
            <a:r>
              <a:rPr lang="en-US" dirty="0" smtClean="0"/>
              <a:t>Acts as a barrier to protect the body from the outside world (skin, hair, nails, glands, and nerves) </a:t>
            </a:r>
          </a:p>
          <a:p>
            <a:r>
              <a:rPr lang="en-US" dirty="0" smtClean="0"/>
              <a:t>It helps to retain body fluids, protects against disease, eliminate waste products (sweating), and regulate body temperature</a:t>
            </a:r>
          </a:p>
          <a:p>
            <a:r>
              <a:rPr lang="en-US" dirty="0" smtClean="0"/>
              <a:t>It is very important to maintaining homeostasis</a:t>
            </a:r>
          </a:p>
          <a:p>
            <a:endParaRPr lang="en-US" dirty="0"/>
          </a:p>
        </p:txBody>
      </p:sp>
      <p:pic>
        <p:nvPicPr>
          <p:cNvPr id="2050" name="Picture 2" descr="Image result for integumentary system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45" y="4414835"/>
            <a:ext cx="2482455" cy="19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tegumentary system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43667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54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</a:t>
            </a:r>
            <a:r>
              <a:rPr lang="en-US" sz="3200" dirty="0" smtClean="0">
                <a:solidFill>
                  <a:srgbClr val="7030A0"/>
                </a:solidFill>
              </a:rPr>
              <a:t>integumentary system </a:t>
            </a:r>
            <a:r>
              <a:rPr lang="en-US" sz="3200" dirty="0" smtClean="0">
                <a:solidFill>
                  <a:srgbClr val="7030A0"/>
                </a:solidFill>
              </a:rPr>
              <a:t>interacts with other systems: </a:t>
            </a:r>
          </a:p>
          <a:p>
            <a:r>
              <a:rPr lang="en-US" dirty="0" smtClean="0"/>
              <a:t>Protects ALL systems from the outside world</a:t>
            </a:r>
          </a:p>
          <a:p>
            <a:r>
              <a:rPr lang="en-US" dirty="0" smtClean="0"/>
              <a:t>Excretory system: removes cellular waste (sweating)</a:t>
            </a:r>
          </a:p>
          <a:p>
            <a:r>
              <a:rPr lang="en-US" dirty="0" smtClean="0"/>
              <a:t>Nervous system: to maintain homeostasis by retaining fluid/shivering/sweating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808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ngelfire.com/clone2/homeostasis/Inter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Skeletal System</a:t>
            </a:r>
            <a:r>
              <a:rPr lang="en-US" dirty="0"/>
              <a:t> - </a:t>
            </a:r>
            <a:r>
              <a:rPr lang="en-US" dirty="0" smtClean="0"/>
              <a:t>The </a:t>
            </a:r>
            <a:r>
              <a:rPr lang="en-US" dirty="0"/>
              <a:t>skeletal system provides the support for movement and protection of internal organs.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lainesmith\AppData\Local\Microsoft\Windows\Temporary Internet Files\Content.IE5\SU0T3T00\anteriorSkelet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2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skeletal system interacts with other systems: </a:t>
            </a:r>
          </a:p>
          <a:p>
            <a:r>
              <a:rPr lang="en-US" u="sng" dirty="0" smtClean="0"/>
              <a:t>Muscular system </a:t>
            </a:r>
            <a:r>
              <a:rPr lang="en-US" dirty="0" smtClean="0"/>
              <a:t>connects to </a:t>
            </a:r>
            <a:r>
              <a:rPr lang="en-US" u="sng" dirty="0" smtClean="0"/>
              <a:t>bones</a:t>
            </a:r>
            <a:r>
              <a:rPr lang="en-US" dirty="0" smtClean="0"/>
              <a:t> to move the body</a:t>
            </a:r>
          </a:p>
          <a:p>
            <a:r>
              <a:rPr lang="en-US" u="sng" dirty="0" smtClean="0"/>
              <a:t>Respiratory system </a:t>
            </a:r>
            <a:r>
              <a:rPr lang="en-US" dirty="0" smtClean="0"/>
              <a:t>brings oxygen and removes carbon dioxide from </a:t>
            </a:r>
            <a:r>
              <a:rPr lang="en-US" u="sng" dirty="0" smtClean="0"/>
              <a:t>bone cells</a:t>
            </a:r>
          </a:p>
          <a:p>
            <a:r>
              <a:rPr lang="en-US" u="sng" dirty="0" smtClean="0"/>
              <a:t>Circulatory system </a:t>
            </a:r>
            <a:r>
              <a:rPr lang="en-US" dirty="0" smtClean="0"/>
              <a:t>–brings oxygen, nutrients, and removes waste from </a:t>
            </a:r>
            <a:r>
              <a:rPr lang="en-US" u="sng" dirty="0" smtClean="0"/>
              <a:t>bone cells</a:t>
            </a:r>
          </a:p>
          <a:p>
            <a:r>
              <a:rPr lang="en-US" dirty="0" smtClean="0"/>
              <a:t>Digestive system: provides nutrients for </a:t>
            </a:r>
            <a:r>
              <a:rPr lang="en-US" u="sng" dirty="0" smtClean="0"/>
              <a:t>bone</a:t>
            </a:r>
            <a:r>
              <a:rPr lang="en-US" dirty="0" smtClean="0"/>
              <a:t> growth and repair</a:t>
            </a:r>
          </a:p>
        </p:txBody>
      </p:sp>
    </p:spTree>
    <p:extLst>
      <p:ext uri="{BB962C8B-B14F-4D97-AF65-F5344CB8AC3E}">
        <p14:creationId xmlns:p14="http://schemas.microsoft.com/office/powerpoint/2010/main" val="68322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Muscular System</a:t>
            </a:r>
            <a:r>
              <a:rPr lang="en-US" dirty="0"/>
              <a:t> - An organ system that enables movement of the body and internal </a:t>
            </a:r>
            <a:r>
              <a:rPr lang="en-US" dirty="0" smtClean="0"/>
              <a:t>organs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lainesmith\AppData\Local\Microsoft\Windows\Temporary Internet Files\Content.IE5\9CGB3WU3\47399000dy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9949"/>
            <a:ext cx="4935187" cy="2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 result for muscular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542309" cy="34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muscular system interacts with other systems: </a:t>
            </a:r>
          </a:p>
          <a:p>
            <a:r>
              <a:rPr lang="en-US" u="sng" dirty="0" smtClean="0"/>
              <a:t>Skeletal system </a:t>
            </a:r>
            <a:r>
              <a:rPr lang="en-US" dirty="0" smtClean="0"/>
              <a:t>connects to </a:t>
            </a:r>
            <a:r>
              <a:rPr lang="en-US" u="sng" dirty="0" smtClean="0"/>
              <a:t>muscles</a:t>
            </a:r>
            <a:r>
              <a:rPr lang="en-US" dirty="0" smtClean="0"/>
              <a:t> to move the body</a:t>
            </a:r>
          </a:p>
          <a:p>
            <a:r>
              <a:rPr lang="en-US" u="sng" dirty="0" smtClean="0"/>
              <a:t>Respiratory system </a:t>
            </a:r>
            <a:r>
              <a:rPr lang="en-US" dirty="0" smtClean="0"/>
              <a:t>brings oxygen and removes carbon dioxide from </a:t>
            </a:r>
            <a:r>
              <a:rPr lang="en-US" u="sng" dirty="0" smtClean="0"/>
              <a:t>muscle cells</a:t>
            </a:r>
          </a:p>
          <a:p>
            <a:r>
              <a:rPr lang="en-US" u="sng" dirty="0" smtClean="0"/>
              <a:t>Circulatory system </a:t>
            </a:r>
            <a:r>
              <a:rPr lang="en-US" dirty="0" smtClean="0"/>
              <a:t>–brings oxygen, nutrients, and removes waste from </a:t>
            </a:r>
            <a:r>
              <a:rPr lang="en-US" u="sng" dirty="0" smtClean="0"/>
              <a:t>muscle cells</a:t>
            </a:r>
          </a:p>
          <a:p>
            <a:r>
              <a:rPr lang="en-US" dirty="0" smtClean="0"/>
              <a:t>Digestive system: provides nutrients for </a:t>
            </a:r>
            <a:r>
              <a:rPr lang="en-US" u="sng" dirty="0" smtClean="0"/>
              <a:t>muscles to do 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96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Circulatory System</a:t>
            </a:r>
            <a:r>
              <a:rPr lang="en-US" dirty="0"/>
              <a:t> - An organ system that transports materials to and from cells (heart, vessels, arteries, capillaries, </a:t>
            </a:r>
            <a:r>
              <a:rPr lang="en-US" dirty="0" smtClean="0"/>
              <a:t>plasma</a:t>
            </a:r>
            <a:r>
              <a:rPr lang="en-US" dirty="0"/>
              <a:t>, platelets, red blood cells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would happen if blood did not move throughout your body</a:t>
            </a:r>
            <a:r>
              <a:rPr lang="en-US" dirty="0" smtClean="0"/>
              <a:t>? </a:t>
            </a:r>
          </a:p>
          <a:p>
            <a:pPr lvl="1"/>
            <a:r>
              <a:rPr lang="en-US" sz="3300" dirty="0" smtClean="0"/>
              <a:t>Your organs can’t get nutrients from the food you eat</a:t>
            </a:r>
          </a:p>
          <a:p>
            <a:pPr lvl="1"/>
            <a:r>
              <a:rPr lang="en-US" sz="3300" dirty="0" smtClean="0"/>
              <a:t>Your organs can’t get oxygen from the air you breathe</a:t>
            </a:r>
          </a:p>
          <a:p>
            <a:pPr lvl="1"/>
            <a:r>
              <a:rPr lang="en-US" sz="3300" dirty="0" smtClean="0"/>
              <a:t>Wastes wouldn’t be able to leave your body</a:t>
            </a:r>
          </a:p>
          <a:p>
            <a:pPr lvl="1"/>
            <a:r>
              <a:rPr lang="en-US" sz="3300" dirty="0" smtClean="0"/>
              <a:t>Heat couldn’t be redistributed in your body</a:t>
            </a:r>
          </a:p>
          <a:p>
            <a:pPr lvl="1"/>
            <a:r>
              <a:rPr lang="en-US" sz="3300" dirty="0" smtClean="0"/>
              <a:t>Hormones couldn’t be distributed through your body</a:t>
            </a:r>
          </a:p>
          <a:p>
            <a:pPr lvl="1"/>
            <a:r>
              <a:rPr lang="en-US" sz="3300" dirty="0" smtClean="0"/>
              <a:t>White blood cells couldn’t be transported to fight </a:t>
            </a:r>
            <a:r>
              <a:rPr lang="en-US" sz="3300" dirty="0" smtClean="0"/>
              <a:t>infections</a:t>
            </a:r>
            <a:endParaRPr lang="en-US" dirty="0" smtClean="0"/>
          </a:p>
          <a:p>
            <a:pPr lvl="1"/>
            <a:endParaRPr lang="en-US" dirty="0" smtClean="0"/>
          </a:p>
          <a:p>
            <a:pPr marL="347472" lvl="1" indent="0">
              <a:buNone/>
            </a:pPr>
            <a:r>
              <a:rPr lang="en-US" sz="2800" b="1" dirty="0" smtClean="0"/>
              <a:t>The circulatory system is essential to life!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410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</a:t>
            </a:r>
            <a:r>
              <a:rPr lang="en-US" sz="3200" dirty="0" smtClean="0">
                <a:solidFill>
                  <a:srgbClr val="7030A0"/>
                </a:solidFill>
              </a:rPr>
              <a:t>he circulatory system interacts with other systems: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/>
              <a:t>The circulatory system </a:t>
            </a:r>
            <a:r>
              <a:rPr lang="en-US" u="sng" dirty="0" smtClean="0"/>
              <a:t>TRANSPORTS</a:t>
            </a:r>
            <a:r>
              <a:rPr lang="en-US" dirty="0" smtClean="0"/>
              <a:t> oxygen from the respiratory system, wastes from cells of every system, and nutrients from the digestive system to </a:t>
            </a:r>
            <a:r>
              <a:rPr lang="en-US" u="sng" dirty="0" smtClean="0"/>
              <a:t>every other system </a:t>
            </a:r>
            <a:r>
              <a:rPr lang="en-US" dirty="0" smtClean="0"/>
              <a:t>in the body! </a:t>
            </a:r>
            <a:endParaRPr lang="en-US" dirty="0"/>
          </a:p>
          <a:p>
            <a:r>
              <a:rPr lang="en-US" dirty="0" smtClean="0"/>
              <a:t>The circulatory system connects all of the body systems together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62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541</TotalTime>
  <Words>563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Laine Smith</dc:creator>
  <cp:lastModifiedBy>Laine Smith</cp:lastModifiedBy>
  <cp:revision>31</cp:revision>
  <dcterms:created xsi:type="dcterms:W3CDTF">2017-01-20T15:54:11Z</dcterms:created>
  <dcterms:modified xsi:type="dcterms:W3CDTF">2018-02-05T16:07:05Z</dcterms:modified>
</cp:coreProperties>
</file>